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323000"/>
            <a:ext cx="9143640" cy="10137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anchor="b">
            <a:normAutofit fontScale="85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 descr=""/>
          <p:cNvPicPr/>
          <p:nvPr/>
        </p:nvPicPr>
        <p:blipFill>
          <a:blip r:embed="rId1"/>
          <a:stretch/>
        </p:blipFill>
        <p:spPr>
          <a:xfrm>
            <a:off x="300960" y="709920"/>
            <a:ext cx="11589840" cy="543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" descr=""/>
          <p:cNvPicPr/>
          <p:nvPr/>
        </p:nvPicPr>
        <p:blipFill>
          <a:blip r:embed="rId1"/>
          <a:stretch/>
        </p:blipFill>
        <p:spPr>
          <a:xfrm>
            <a:off x="222840" y="485280"/>
            <a:ext cx="11745720" cy="574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1" descr=""/>
          <p:cNvPicPr/>
          <p:nvPr/>
        </p:nvPicPr>
        <p:blipFill>
          <a:blip r:embed="rId1"/>
          <a:stretch/>
        </p:blipFill>
        <p:spPr>
          <a:xfrm>
            <a:off x="405720" y="380880"/>
            <a:ext cx="11239920" cy="616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" descr=""/>
          <p:cNvPicPr/>
          <p:nvPr/>
        </p:nvPicPr>
        <p:blipFill>
          <a:blip r:embed="rId1"/>
          <a:stretch/>
        </p:blipFill>
        <p:spPr>
          <a:xfrm>
            <a:off x="136440" y="636840"/>
            <a:ext cx="11917800" cy="558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1" descr=""/>
          <p:cNvPicPr/>
          <p:nvPr/>
        </p:nvPicPr>
        <p:blipFill>
          <a:blip r:embed="rId1"/>
          <a:stretch/>
        </p:blipFill>
        <p:spPr>
          <a:xfrm>
            <a:off x="324360" y="134640"/>
            <a:ext cx="11734560" cy="658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1" descr=""/>
          <p:cNvPicPr/>
          <p:nvPr/>
        </p:nvPicPr>
        <p:blipFill>
          <a:blip r:embed="rId1"/>
          <a:stretch/>
        </p:blipFill>
        <p:spPr>
          <a:xfrm>
            <a:off x="323280" y="254520"/>
            <a:ext cx="11586600" cy="644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1" descr=""/>
          <p:cNvPicPr/>
          <p:nvPr/>
        </p:nvPicPr>
        <p:blipFill>
          <a:blip r:embed="rId1"/>
          <a:stretch/>
        </p:blipFill>
        <p:spPr>
          <a:xfrm>
            <a:off x="635760" y="264240"/>
            <a:ext cx="11097000" cy="632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1" descr=""/>
          <p:cNvPicPr/>
          <p:nvPr/>
        </p:nvPicPr>
        <p:blipFill>
          <a:blip r:embed="rId1"/>
          <a:stretch/>
        </p:blipFill>
        <p:spPr>
          <a:xfrm>
            <a:off x="162720" y="735480"/>
            <a:ext cx="11693880" cy="561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" descr=""/>
          <p:cNvPicPr/>
          <p:nvPr/>
        </p:nvPicPr>
        <p:blipFill>
          <a:blip r:embed="rId1"/>
          <a:stretch/>
        </p:blipFill>
        <p:spPr>
          <a:xfrm>
            <a:off x="307440" y="300960"/>
            <a:ext cx="11329920" cy="625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" descr=""/>
          <p:cNvPicPr/>
          <p:nvPr/>
        </p:nvPicPr>
        <p:blipFill>
          <a:blip r:embed="rId1"/>
          <a:stretch/>
        </p:blipFill>
        <p:spPr>
          <a:xfrm>
            <a:off x="585360" y="241200"/>
            <a:ext cx="11019960" cy="654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" descr=""/>
          <p:cNvPicPr/>
          <p:nvPr/>
        </p:nvPicPr>
        <p:blipFill>
          <a:blip r:embed="rId1"/>
          <a:stretch/>
        </p:blipFill>
        <p:spPr>
          <a:xfrm>
            <a:off x="455400" y="216000"/>
            <a:ext cx="11280240" cy="642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" descr=""/>
          <p:cNvPicPr/>
          <p:nvPr/>
        </p:nvPicPr>
        <p:blipFill>
          <a:blip r:embed="rId1"/>
          <a:stretch/>
        </p:blipFill>
        <p:spPr>
          <a:xfrm>
            <a:off x="305280" y="449640"/>
            <a:ext cx="11581560" cy="610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" descr=""/>
          <p:cNvPicPr/>
          <p:nvPr/>
        </p:nvPicPr>
        <p:blipFill>
          <a:blip r:embed="rId1"/>
          <a:stretch/>
        </p:blipFill>
        <p:spPr>
          <a:xfrm>
            <a:off x="347400" y="174600"/>
            <a:ext cx="11496240" cy="650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" descr=""/>
          <p:cNvPicPr/>
          <p:nvPr/>
        </p:nvPicPr>
        <p:blipFill>
          <a:blip r:embed="rId1"/>
          <a:stretch/>
        </p:blipFill>
        <p:spPr>
          <a:xfrm>
            <a:off x="584280" y="646920"/>
            <a:ext cx="11023200" cy="556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1" descr=""/>
          <p:cNvPicPr/>
          <p:nvPr/>
        </p:nvPicPr>
        <p:blipFill>
          <a:blip r:embed="rId1"/>
          <a:stretch/>
        </p:blipFill>
        <p:spPr>
          <a:xfrm>
            <a:off x="175320" y="275040"/>
            <a:ext cx="11840400" cy="606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"/>
          <p:cNvPicPr/>
          <p:nvPr/>
        </p:nvPicPr>
        <p:blipFill>
          <a:blip r:embed="rId1"/>
          <a:stretch/>
        </p:blipFill>
        <p:spPr>
          <a:xfrm>
            <a:off x="354240" y="606960"/>
            <a:ext cx="11483640" cy="564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1" descr=""/>
          <p:cNvPicPr/>
          <p:nvPr/>
        </p:nvPicPr>
        <p:blipFill>
          <a:blip r:embed="rId1"/>
          <a:stretch/>
        </p:blipFill>
        <p:spPr>
          <a:xfrm>
            <a:off x="576720" y="237600"/>
            <a:ext cx="11039040" cy="638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2023-04-16T16:32:34Z</dcterms:created>
  <dc:creator>aa100418</dc:creator>
  <dc:description/>
  <dc:language>en-US</dc:language>
  <cp:lastModifiedBy/>
  <dcterms:modified xsi:type="dcterms:W3CDTF">2023-07-06T15:28:43Z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/>
  </property>
  <property fmtid="{D5CDD505-2E9C-101B-9397-08002B2CF9AE}" pid="6" name="KSOProductBuildVer">
    <vt:lpwstr>1033-11.1.0.11691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17</vt:i4>
  </property>
</Properties>
</file>